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</p:sldIdLst>
  <p:sldSz cx="12192000" cy="6858000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372" y="13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4212" y="685799"/>
            <a:ext cx="8001000" cy="2971801"/>
          </a:xfrm>
        </p:spPr>
        <p:txBody>
          <a:bodyPr anchor="b">
            <a:normAutofit/>
          </a:bodyPr>
          <a:lstStyle>
            <a:lvl1pPr algn="l">
              <a:defRPr sz="4800">
                <a:effectLst/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4212" y="3843867"/>
            <a:ext cx="6400800" cy="1947333"/>
          </a:xfrm>
        </p:spPr>
        <p:txBody>
          <a:bodyPr anchor="t">
            <a:normAutofit/>
          </a:bodyPr>
          <a:lstStyle>
            <a:lvl1pPr marL="0" indent="0" algn="l">
              <a:buNone/>
              <a:defRPr sz="21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cxnSp>
        <p:nvCxnSpPr>
          <p:cNvPr id="16" name="Straight Connector 15"/>
          <p:cNvCxnSpPr/>
          <p:nvPr/>
        </p:nvCxnSpPr>
        <p:spPr>
          <a:xfrm flipH="1">
            <a:off x="8228012" y="8467"/>
            <a:ext cx="3810000" cy="3810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 flipH="1">
            <a:off x="6108170" y="91545"/>
            <a:ext cx="6080655" cy="6080655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 flipH="1">
            <a:off x="7235825" y="228600"/>
            <a:ext cx="4953000" cy="495300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 flipH="1">
            <a:off x="7335837" y="32278"/>
            <a:ext cx="4852989" cy="485298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 flipH="1">
            <a:off x="7845426" y="609601"/>
            <a:ext cx="4343399" cy="4343399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0054248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atický obrázek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Picture Placeholder 2"/>
          <p:cNvSpPr>
            <a:spLocks noGrp="1" noChangeAspect="1"/>
          </p:cNvSpPr>
          <p:nvPr>
            <p:ph type="pic" idx="13"/>
          </p:nvPr>
        </p:nvSpPr>
        <p:spPr>
          <a:xfrm>
            <a:off x="685800" y="533400"/>
            <a:ext cx="10818812" cy="31242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16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914402" y="3843867"/>
            <a:ext cx="8304210" cy="457200"/>
          </a:xfrm>
        </p:spPr>
        <p:txBody>
          <a:bodyPr anchor="t">
            <a:normAutofit/>
          </a:bodyPr>
          <a:lstStyle>
            <a:lvl1pPr marL="0" indent="0">
              <a:buFontTx/>
              <a:buNone/>
              <a:defRPr sz="1600"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5203592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anchor="ctr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4114800"/>
            <a:ext cx="8535988" cy="1879600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7394666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1" y="685800"/>
            <a:ext cx="9144001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446212" y="3429000"/>
            <a:ext cx="8534400" cy="381000"/>
          </a:xfrm>
        </p:spPr>
        <p:txBody>
          <a:bodyPr anchor="ctr"/>
          <a:lstStyle>
            <a:lvl1pPr marL="0" indent="0">
              <a:buFontTx/>
              <a:buNone/>
              <a:defRPr/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301067"/>
            <a:ext cx="8534400" cy="1684865"/>
          </a:xfrm>
        </p:spPr>
        <p:txBody>
          <a:bodyPr anchor="ctr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sp>
        <p:nvSpPr>
          <p:cNvPr id="14" name="TextBox 13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54246677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2" y="3429000"/>
            <a:ext cx="8534400" cy="1697400"/>
          </a:xfrm>
        </p:spPr>
        <p:txBody>
          <a:bodyPr anchor="b">
            <a:normAutofit/>
          </a:bodyPr>
          <a:lstStyle>
            <a:lvl1pPr algn="l">
              <a:defRPr sz="32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5132981"/>
            <a:ext cx="8535990" cy="860400"/>
          </a:xfrm>
        </p:spPr>
        <p:txBody>
          <a:bodyPr anchor="t">
            <a:normAutofit/>
          </a:bodyPr>
          <a:lstStyle>
            <a:lvl1pPr marL="0" indent="0" algn="l">
              <a:buNone/>
              <a:defRPr sz="20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9515760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1413" y="685800"/>
            <a:ext cx="9144000" cy="2743200"/>
          </a:xfrm>
        </p:spPr>
        <p:txBody>
          <a:bodyPr anchor="ctr">
            <a:normAutofit/>
          </a:bodyPr>
          <a:lstStyle>
            <a:lvl1pPr algn="l">
              <a:defRPr sz="3200" b="0" cap="all">
                <a:solidFill>
                  <a:schemeClr val="tx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1" cy="1049866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978400"/>
            <a:ext cx="8534401" cy="10160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  <p:sp>
        <p:nvSpPr>
          <p:cNvPr id="11" name="TextBox 10"/>
          <p:cNvSpPr txBox="1"/>
          <p:nvPr/>
        </p:nvSpPr>
        <p:spPr>
          <a:xfrm>
            <a:off x="531812" y="812222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0285412" y="2768601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142753914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3" y="685800"/>
            <a:ext cx="10058400" cy="2743200"/>
          </a:xfrm>
        </p:spPr>
        <p:txBody>
          <a:bodyPr vert="horz" lIns="91440" tIns="45720" rIns="91440" bIns="45720" rtlCol="0" anchor="ctr">
            <a:normAutofit/>
          </a:bodyPr>
          <a:lstStyle>
            <a:lvl1pPr>
              <a:defRPr lang="en-US" b="0" dirty="0"/>
            </a:lvl1pPr>
          </a:lstStyle>
          <a:p>
            <a:pPr marL="0" lvl="0"/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84212" y="3928534"/>
            <a:ext cx="8534400" cy="838200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 cap="all" dirty="0">
                <a:ln w="3175" cmpd="sng">
                  <a:noFill/>
                </a:ln>
                <a:solidFill>
                  <a:schemeClr val="tx1"/>
                </a:solidFill>
                <a:effectLst/>
              </a:defRPr>
            </a:lvl1pPr>
          </a:lstStyle>
          <a:p>
            <a:pPr marL="0" lvl="0">
              <a:spcBef>
                <a:spcPct val="0"/>
              </a:spcBef>
              <a:buNone/>
            </a:pPr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1" y="4766732"/>
            <a:ext cx="8534401" cy="1227667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65826745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87812125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85212" y="685800"/>
            <a:ext cx="2057400" cy="4572000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7823200" cy="5308600"/>
          </a:xfrm>
        </p:spPr>
        <p:txBody>
          <a:bodyPr vert="eaVert" anchor="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697093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ctr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78304258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4211" y="2006600"/>
            <a:ext cx="8534401" cy="2281600"/>
          </a:xfrm>
        </p:spPr>
        <p:txBody>
          <a:bodyPr anchor="b">
            <a:normAutofit/>
          </a:bodyPr>
          <a:lstStyle>
            <a:lvl1pPr algn="l">
              <a:defRPr sz="36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3" y="4495800"/>
            <a:ext cx="8534400" cy="1498600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bg2">
                    <a:lumMod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2615015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4211" y="685800"/>
            <a:ext cx="4937655" cy="361526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808133" y="685801"/>
            <a:ext cx="4934479" cy="3615266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971527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72080" y="685800"/>
            <a:ext cx="4649787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84211" y="1270529"/>
            <a:ext cx="4937655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079066" y="685800"/>
            <a:ext cx="4665134" cy="576262"/>
          </a:xfrm>
        </p:spPr>
        <p:txBody>
          <a:bodyPr anchor="b">
            <a:noAutofit/>
          </a:bodyPr>
          <a:lstStyle>
            <a:lvl1pPr marL="0" indent="0">
              <a:buNone/>
              <a:defRPr sz="2800" b="0">
                <a:solidFill>
                  <a:schemeClr val="tx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806545" y="1262062"/>
            <a:ext cx="4929188" cy="3030538"/>
          </a:xfrm>
        </p:spPr>
        <p:txBody>
          <a:bodyPr anchor="t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116628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824385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38339745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85012" y="685800"/>
            <a:ext cx="3657600" cy="137160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4212" y="685800"/>
            <a:ext cx="5943601" cy="5308600"/>
          </a:xfrm>
        </p:spPr>
        <p:txBody>
          <a:bodyPr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085012" y="2209799"/>
            <a:ext cx="3657600" cy="2091267"/>
          </a:xfrm>
        </p:spPr>
        <p:txBody>
          <a:bodyPr anchor="t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21323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22812" y="1447800"/>
            <a:ext cx="6019800" cy="114300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4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989012" y="914400"/>
            <a:ext cx="3280974" cy="4572000"/>
          </a:xfrm>
          <a:prstGeom prst="snip2DiagRect">
            <a:avLst>
              <a:gd name="adj1" fmla="val 10815"/>
              <a:gd name="adj2" fmla="val 0"/>
            </a:avLst>
          </a:prstGeom>
          <a:ln w="15875">
            <a:solidFill>
              <a:schemeClr val="tx1">
                <a:alpha val="40000"/>
              </a:schemeClr>
            </a:solidFill>
          </a:ln>
          <a:effectLst>
            <a:innerShdw blurRad="57150" dist="38100" dir="14460000">
              <a:srgbClr val="000000">
                <a:alpha val="70000"/>
              </a:srgbClr>
            </a:inn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22812" y="2777066"/>
            <a:ext cx="6021388" cy="2048933"/>
          </a:xfrm>
        </p:spPr>
        <p:txBody>
          <a:bodyPr anchor="t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21291302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9206969" y="2963333"/>
            <a:ext cx="2981858" cy="3208867"/>
            <a:chOff x="9206969" y="2963333"/>
            <a:chExt cx="2981858" cy="3208867"/>
          </a:xfrm>
        </p:grpSpPr>
        <p:cxnSp>
          <p:nvCxnSpPr>
            <p:cNvPr id="8" name="Straight Connector 7"/>
            <p:cNvCxnSpPr/>
            <p:nvPr/>
          </p:nvCxnSpPr>
          <p:spPr>
            <a:xfrm flipH="1">
              <a:off x="11276012" y="2963333"/>
              <a:ext cx="912814" cy="912812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9" name="Straight Connector 8"/>
            <p:cNvCxnSpPr/>
            <p:nvPr/>
          </p:nvCxnSpPr>
          <p:spPr>
            <a:xfrm flipH="1">
              <a:off x="9206969" y="3190344"/>
              <a:ext cx="2981857" cy="2981856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 flipH="1">
              <a:off x="10292292" y="3285067"/>
              <a:ext cx="1896534" cy="1896533"/>
            </a:xfrm>
            <a:prstGeom prst="line">
              <a:avLst/>
            </a:prstGeom>
            <a:ln w="952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 flipH="1">
              <a:off x="10443103" y="3131080"/>
              <a:ext cx="1745722" cy="1745720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flipH="1">
              <a:off x="10918826" y="3683001"/>
              <a:ext cx="1270001" cy="1269999"/>
            </a:xfrm>
            <a:prstGeom prst="line">
              <a:avLst/>
            </a:prstGeom>
            <a:ln w="28575">
              <a:solidFill>
                <a:schemeClr val="tx1"/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84212" y="4487332"/>
            <a:ext cx="8534400" cy="1507067"/>
          </a:xfrm>
          <a:prstGeom prst="rect">
            <a:avLst/>
          </a:prstGeom>
          <a:effectLst/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84212" y="685800"/>
            <a:ext cx="8534400" cy="3615267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9904412" y="6172200"/>
            <a:ext cx="16002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6C363CB-684B-49DD-B625-4189C926682B}" type="datetimeFigureOut">
              <a:rPr lang="cs-CZ" smtClean="0"/>
              <a:t>11.03.2022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84212" y="6172200"/>
            <a:ext cx="7543800" cy="365125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0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363200" y="5578475"/>
            <a:ext cx="1142245" cy="669925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3200" b="0" i="0">
                <a:solidFill>
                  <a:schemeClr val="bg2">
                    <a:lumMod val="50000"/>
                  </a:schemeClr>
                </a:solidFill>
                <a:effectLst/>
                <a:latin typeface="+mn-lt"/>
              </a:defRPr>
            </a:lvl1pPr>
          </a:lstStyle>
          <a:p>
            <a:fld id="{6833B8E0-5E41-4A86-9025-864981FCFB4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442362517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  <p:sldLayoutId id="2147483731" r:id="rId17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 cap="all">
          <a:ln w="3175" cmpd="sng">
            <a:noFill/>
          </a:ln>
          <a:solidFill>
            <a:schemeClr val="tx1"/>
          </a:solidFill>
          <a:effectLst/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2857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20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8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2pPr>
      <a:lvl3pPr marL="1200150" indent="-2857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6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3pPr>
      <a:lvl4pPr marL="15430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4pPr>
      <a:lvl5pPr marL="2000250" indent="-17145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spcAft>
          <a:spcPts val="600"/>
        </a:spcAft>
        <a:buClr>
          <a:schemeClr val="tx1"/>
        </a:buClr>
        <a:buSzPct val="80000"/>
        <a:buFont typeface="Wingdings 3" panose="05040102010807070707" pitchFamily="18" charset="2"/>
        <a:buChar char=""/>
        <a:defRPr sz="1400" kern="1200" cap="none">
          <a:solidFill>
            <a:schemeClr val="bg2">
              <a:lumMod val="75000"/>
            </a:schemeClr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99011" y="66502"/>
            <a:ext cx="11621193" cy="6600305"/>
          </a:xfrm>
        </p:spPr>
        <p:txBody>
          <a:bodyPr>
            <a:normAutofit/>
          </a:bodyPr>
          <a:lstStyle/>
          <a:p>
            <a:r>
              <a:rPr lang="cs-CZ" sz="60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ZŠ </a:t>
            </a:r>
            <a:r>
              <a:rPr lang="cs-CZ" sz="60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  <a:t>UNHOŠŤ  </a:t>
            </a:r>
            <a:br>
              <a:rPr lang="cs-CZ" sz="6000" i="1" dirty="0" smtClean="0">
                <a:solidFill>
                  <a:srgbClr val="FFFF00"/>
                </a:solidFill>
                <a:latin typeface="Arial Black" panose="020B0A04020102020204" pitchFamily="34" charset="0"/>
              </a:rPr>
            </a:br>
            <a:r>
              <a:rPr lang="cs-CZ" sz="3600" dirty="0" smtClean="0">
                <a:solidFill>
                  <a:srgbClr val="00B050"/>
                </a:solidFill>
              </a:rPr>
              <a:t>POŘÁDÁ </a:t>
            </a:r>
            <a:r>
              <a:rPr lang="cs-CZ" sz="3600" smtClean="0">
                <a:solidFill>
                  <a:srgbClr val="00B050"/>
                </a:solidFill>
              </a:rPr>
              <a:t>ONLINE </a:t>
            </a:r>
            <a:r>
              <a:rPr lang="cs-CZ" sz="3600" smtClean="0">
                <a:solidFill>
                  <a:srgbClr val="00B050"/>
                </a:solidFill>
              </a:rPr>
              <a:t>SETKÁNÍ</a:t>
            </a:r>
            <a:r>
              <a:rPr lang="cs-CZ" dirty="0" smtClean="0"/>
              <a:t/>
            </a:r>
            <a:br>
              <a:rPr lang="cs-CZ" dirty="0" smtClean="0"/>
            </a:br>
            <a:r>
              <a:rPr lang="cs-CZ" sz="2000" dirty="0"/>
              <a:t>se školní psycholožkou Mgr. Ladou </a:t>
            </a:r>
            <a:r>
              <a:rPr lang="cs-CZ" sz="2000" dirty="0" smtClean="0"/>
              <a:t>Kohoutovou</a:t>
            </a: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4000" dirty="0" smtClean="0">
                <a:solidFill>
                  <a:srgbClr val="FF0000"/>
                </a:solidFill>
              </a:rPr>
              <a:t/>
            </a:r>
            <a:br>
              <a:rPr lang="cs-CZ" sz="4000" dirty="0" smtClean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>Psychika </a:t>
            </a:r>
            <a:r>
              <a:rPr lang="cs-CZ" sz="3100" b="1" dirty="0">
                <a:solidFill>
                  <a:srgbClr val="FF0000"/>
                </a:solidFill>
              </a:rPr>
              <a:t>dětí a dospívajících v době </a:t>
            </a:r>
            <a:r>
              <a:rPr lang="cs-CZ" sz="3100" b="1" dirty="0" err="1" smtClean="0">
                <a:solidFill>
                  <a:srgbClr val="FF0000"/>
                </a:solidFill>
              </a:rPr>
              <a:t>covidové</a:t>
            </a:r>
            <a:r>
              <a:rPr lang="cs-CZ" sz="3100" b="1" dirty="0">
                <a:solidFill>
                  <a:srgbClr val="FF0000"/>
                </a:solidFill>
              </a:rPr>
              <a:t/>
            </a:r>
            <a:br>
              <a:rPr lang="cs-CZ" sz="3100" b="1" dirty="0">
                <a:solidFill>
                  <a:srgbClr val="FF0000"/>
                </a:solidFill>
              </a:rPr>
            </a:br>
            <a:r>
              <a:rPr lang="cs-CZ" sz="3100" b="1" dirty="0" smtClean="0">
                <a:solidFill>
                  <a:srgbClr val="FF0000"/>
                </a:solidFill>
              </a:rPr>
              <a:t/>
            </a:r>
            <a:br>
              <a:rPr lang="cs-CZ" sz="3100" b="1" dirty="0" smtClean="0">
                <a:solidFill>
                  <a:srgbClr val="FF0000"/>
                </a:solidFill>
              </a:rPr>
            </a:br>
            <a:r>
              <a:rPr lang="cs-CZ" sz="2000" b="1" dirty="0" smtClean="0"/>
              <a:t>Kdy</a:t>
            </a:r>
            <a:r>
              <a:rPr lang="cs-CZ" sz="2000" b="1" dirty="0"/>
              <a:t>: </a:t>
            </a:r>
            <a:r>
              <a:rPr lang="cs-CZ" sz="2000" dirty="0" smtClean="0"/>
              <a:t>ÚTERÝ 29. 3. 2022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cs-CZ" sz="2000" b="1" dirty="0"/>
              <a:t>V kolik: </a:t>
            </a:r>
            <a:r>
              <a:rPr lang="cs-CZ" sz="2000" dirty="0" smtClean="0"/>
              <a:t>od </a:t>
            </a:r>
            <a:r>
              <a:rPr lang="cs-CZ" sz="2000" dirty="0"/>
              <a:t>17hod</a:t>
            </a:r>
            <a:r>
              <a:rPr lang="cs-CZ" sz="2000" dirty="0" smtClean="0"/>
              <a:t>.</a:t>
            </a:r>
            <a:br>
              <a:rPr lang="cs-CZ" sz="2000" dirty="0" smtClean="0"/>
            </a:br>
            <a:r>
              <a:rPr lang="cs-CZ" sz="2000" dirty="0"/>
              <a:t/>
            </a:r>
            <a:br>
              <a:rPr lang="cs-CZ" sz="2000" dirty="0"/>
            </a:br>
            <a:r>
              <a:rPr lang="pl-PL" sz="2000" b="1" dirty="0"/>
              <a:t>Kde: </a:t>
            </a:r>
            <a:r>
              <a:rPr lang="cs-CZ" sz="2000" dirty="0"/>
              <a:t>odkaz připojení na webu </a:t>
            </a:r>
            <a:r>
              <a:rPr lang="cs-CZ" sz="2000" dirty="0" smtClean="0"/>
              <a:t>školy</a:t>
            </a:r>
            <a:br>
              <a:rPr lang="cs-CZ" sz="2000" dirty="0" smtClean="0"/>
            </a:br>
            <a:r>
              <a:rPr lang="cs-CZ" sz="2000" dirty="0" smtClean="0"/>
              <a:t/>
            </a:r>
            <a:br>
              <a:rPr lang="cs-CZ" sz="2000" dirty="0" smtClean="0"/>
            </a:br>
            <a:r>
              <a:rPr lang="cs-CZ" sz="2000" b="1" dirty="0" smtClean="0"/>
              <a:t>Cena</a:t>
            </a:r>
            <a:r>
              <a:rPr lang="cs-CZ" sz="2000" b="1" dirty="0"/>
              <a:t>: </a:t>
            </a:r>
            <a:r>
              <a:rPr lang="cs-CZ" sz="2000" dirty="0"/>
              <a:t>zdarma</a:t>
            </a:r>
            <a:r>
              <a:rPr lang="cs-CZ" dirty="0"/>
              <a:t/>
            </a:r>
            <a:br>
              <a:rPr lang="cs-CZ" dirty="0"/>
            </a:br>
            <a:endParaRPr lang="cs-CZ" dirty="0"/>
          </a:p>
        </p:txBody>
      </p:sp>
      <p:pic>
        <p:nvPicPr>
          <p:cNvPr id="4" name="Obrázek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099146" y="3855201"/>
            <a:ext cx="2738177" cy="2738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79953185"/>
      </p:ext>
    </p:extLst>
  </p:cSld>
  <p:clrMapOvr>
    <a:masterClrMapping/>
  </p:clrMapOvr>
</p:sld>
</file>

<file path=ppt/theme/theme1.xml><?xml version="1.0" encoding="utf-8"?>
<a:theme xmlns:a="http://schemas.openxmlformats.org/drawingml/2006/main" name="Řez">
  <a:themeElements>
    <a:clrScheme name="Řez">
      <a:dk1>
        <a:sysClr val="windowText" lastClr="000000"/>
      </a:dk1>
      <a:lt1>
        <a:sysClr val="window" lastClr="FFFFFF"/>
      </a:lt1>
      <a:dk2>
        <a:srgbClr val="537D0B"/>
      </a:dk2>
      <a:lt2>
        <a:srgbClr val="A9E257"/>
      </a:lt2>
      <a:accent1>
        <a:srgbClr val="38540A"/>
      </a:accent1>
      <a:accent2>
        <a:srgbClr val="31A274"/>
      </a:accent2>
      <a:accent3>
        <a:srgbClr val="236073"/>
      </a:accent3>
      <a:accent4>
        <a:srgbClr val="6C4D90"/>
      </a:accent4>
      <a:accent5>
        <a:srgbClr val="983C27"/>
      </a:accent5>
      <a:accent6>
        <a:srgbClr val="CD811F"/>
      </a:accent6>
      <a:hlink>
        <a:srgbClr val="293F06"/>
      </a:hlink>
      <a:folHlink>
        <a:srgbClr val="68883A"/>
      </a:folHlink>
    </a:clrScheme>
    <a:fontScheme name="Řez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Řez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hueMod val="94000"/>
                <a:satMod val="140000"/>
                <a:lumMod val="110000"/>
              </a:schemeClr>
            </a:gs>
            <a:gs pos="100000">
              <a:schemeClr val="phClr">
                <a:tint val="84000"/>
                <a:satMod val="16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hueMod val="94000"/>
                <a:satMod val="130000"/>
                <a:lumMod val="128000"/>
              </a:schemeClr>
            </a:gs>
            <a:gs pos="100000">
              <a:schemeClr val="phClr">
                <a:shade val="94000"/>
                <a:lumMod val="88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tint val="76000"/>
              <a:alpha val="60000"/>
              <a:hueMod val="94000"/>
            </a:schemeClr>
          </a:solidFill>
          <a:prstDash val="solid"/>
        </a:ln>
        <a:ln w="15875" cap="rnd" cmpd="sng" algn="ctr">
          <a:solidFill>
            <a:schemeClr val="phClr">
              <a:hueMod val="94000"/>
            </a:schemeClr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innerShdw blurRad="25400" dist="12700" dir="13500000">
              <a:srgbClr val="000000">
                <a:alpha val="45000"/>
              </a:srgbClr>
            </a:innerShdw>
          </a:effectLst>
        </a:effectStyle>
        <a:effectStyle>
          <a:effectLst>
            <a:outerShdw blurRad="50800" dist="38100" dir="5400000" rotWithShape="0">
              <a:srgbClr val="000000">
                <a:alpha val="46000"/>
              </a:srgbClr>
            </a:outerShdw>
          </a:effectLst>
          <a:scene3d>
            <a:camera prst="orthographicFront">
              <a:rot lat="0" lon="0" rev="0"/>
            </a:camera>
            <a:lightRig rig="threePt" dir="t"/>
          </a:scene3d>
          <a:sp3d prstMaterial="plastic">
            <a:bevelT w="25400" h="25400"/>
          </a:sp3d>
        </a:effectStyle>
      </a:effectStyleLst>
      <a:bgFillStyleLst>
        <a:solidFill>
          <a:schemeClr val="phClr"/>
        </a:solidFill>
        <a:gradFill rotWithShape="1">
          <a:gsLst>
            <a:gs pos="1000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lin ang="6120000" scaled="1"/>
        </a:gradFill>
        <a:gradFill rotWithShape="1">
          <a:gsLst>
            <a:gs pos="0">
              <a:schemeClr val="phClr">
                <a:tint val="97000"/>
                <a:hueMod val="92000"/>
                <a:satMod val="169000"/>
                <a:lumMod val="164000"/>
              </a:schemeClr>
            </a:gs>
            <a:gs pos="100000">
              <a:schemeClr val="phClr">
                <a:shade val="96000"/>
                <a:satMod val="120000"/>
                <a:lumMod val="90000"/>
              </a:schemeClr>
            </a:gs>
          </a:gsLst>
          <a:path path="circle">
            <a:fillToRect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lice" id="{0507925B-6AC9-4358-8E18-C330545D08F8}" vid="{19759155-7935-4C61-A06C-C04380D1B16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Slice</Template>
  <TotalTime>46</TotalTime>
  <Words>2</Words>
  <Application>Microsoft Office PowerPoint</Application>
  <PresentationFormat>Širokoúhlá obrazovka</PresentationFormat>
  <Paragraphs>1</Paragraphs>
  <Slides>1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5" baseType="lpstr">
      <vt:lpstr>Arial Black</vt:lpstr>
      <vt:lpstr>Century Gothic</vt:lpstr>
      <vt:lpstr>Wingdings 3</vt:lpstr>
      <vt:lpstr>Řez</vt:lpstr>
      <vt:lpstr>ZŠ UNHOŠŤ   POŘÁDÁ ONLINE SETKÁNÍ se školní psycholožkou Mgr. Ladou Kohoutovou  Psychika dětí a dospívajících v době covidové  Kdy: ÚTERÝ 29. 3. 2022  V kolik: od 17hod.  Kde: odkaz připojení na webu školy  Cena: zdarma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ZŠ UNHOŠŤ  POŘÁDÁ ONLINE SETKÁNÍ  Psychika dětí a dospívajících v době covidové  Kdy: 29.3.2022  V kolik: ÚTERÝ od 17hod.  Kde: odkaz připojení na webu školy  Cena: zdarma</dc:title>
  <dc:creator>sekretariat</dc:creator>
  <cp:lastModifiedBy>sekretariat</cp:lastModifiedBy>
  <cp:revision>5</cp:revision>
  <dcterms:created xsi:type="dcterms:W3CDTF">2022-02-11T08:10:55Z</dcterms:created>
  <dcterms:modified xsi:type="dcterms:W3CDTF">2022-03-11T10:15:15Z</dcterms:modified>
</cp:coreProperties>
</file>